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8" r:id="rId4"/>
    <p:sldId id="275" r:id="rId5"/>
    <p:sldId id="259" r:id="rId6"/>
    <p:sldId id="260" r:id="rId7"/>
    <p:sldId id="261" r:id="rId8"/>
    <p:sldId id="262" r:id="rId9"/>
    <p:sldId id="274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4D69"/>
    <a:srgbClr val="042B3A"/>
    <a:srgbClr val="074A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4A59B0-3B1A-451C-A272-0DEAFF4A20BF}" v="57" dt="2026-04-22T22:07:22.6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1" autoAdjust="0"/>
    <p:restoredTop sz="94660"/>
  </p:normalViewPr>
  <p:slideViewPr>
    <p:cSldViewPr snapToGrid="0">
      <p:cViewPr varScale="1">
        <p:scale>
          <a:sx n="90" d="100"/>
          <a:sy n="90" d="100"/>
        </p:scale>
        <p:origin x="3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en Ullrich" userId="1b401ee6c06dbda1" providerId="LiveId" clId="{9C585C23-0F95-43E6-9ABA-10CAF6D594DB}"/>
    <pc:docChg chg="delSld modSld">
      <pc:chgData name="Stephen Ullrich" userId="1b401ee6c06dbda1" providerId="LiveId" clId="{9C585C23-0F95-43E6-9ABA-10CAF6D594DB}" dt="2026-04-22T22:08:07.558" v="61" actId="2696"/>
      <pc:docMkLst>
        <pc:docMk/>
      </pc:docMkLst>
      <pc:sldChg chg="addSp modSp mod">
        <pc:chgData name="Stephen Ullrich" userId="1b401ee6c06dbda1" providerId="LiveId" clId="{9C585C23-0F95-43E6-9ABA-10CAF6D594DB}" dt="2026-04-22T22:07:52.852" v="60" actId="1076"/>
        <pc:sldMkLst>
          <pc:docMk/>
          <pc:sldMk cId="1909246333" sldId="256"/>
        </pc:sldMkLst>
        <pc:spChg chg="mod">
          <ac:chgData name="Stephen Ullrich" userId="1b401ee6c06dbda1" providerId="LiveId" clId="{9C585C23-0F95-43E6-9ABA-10CAF6D594DB}" dt="2026-04-22T22:07:48.536" v="59" actId="14100"/>
          <ac:spMkLst>
            <pc:docMk/>
            <pc:sldMk cId="1909246333" sldId="256"/>
            <ac:spMk id="2" creationId="{E4D76059-63EC-55BC-EC13-1BE1CFBCE05C}"/>
          </ac:spMkLst>
        </pc:spChg>
        <pc:spChg chg="mod">
          <ac:chgData name="Stephen Ullrich" userId="1b401ee6c06dbda1" providerId="LiveId" clId="{9C585C23-0F95-43E6-9ABA-10CAF6D594DB}" dt="2026-04-22T22:07:52.852" v="60" actId="1076"/>
          <ac:spMkLst>
            <pc:docMk/>
            <pc:sldMk cId="1909246333" sldId="256"/>
            <ac:spMk id="3" creationId="{CFFE3F3A-8DA6-E4F1-A02A-05D0143967BC}"/>
          </ac:spMkLst>
        </pc:spChg>
        <pc:picChg chg="add mod">
          <ac:chgData name="Stephen Ullrich" userId="1b401ee6c06dbda1" providerId="LiveId" clId="{9C585C23-0F95-43E6-9ABA-10CAF6D594DB}" dt="2026-04-22T22:07:42.337" v="57" actId="14100"/>
          <ac:picMkLst>
            <pc:docMk/>
            <pc:sldMk cId="1909246333" sldId="256"/>
            <ac:picMk id="5" creationId="{3260DFB6-4489-18B1-0322-5BD509D11E6F}"/>
          </ac:picMkLst>
        </pc:picChg>
      </pc:sldChg>
      <pc:sldChg chg="modTransition">
        <pc:chgData name="Stephen Ullrich" userId="1b401ee6c06dbda1" providerId="LiveId" clId="{9C585C23-0F95-43E6-9ABA-10CAF6D594DB}" dt="2026-04-22T21:49:23.255" v="53"/>
        <pc:sldMkLst>
          <pc:docMk/>
          <pc:sldMk cId="332125712" sldId="270"/>
        </pc:sldMkLst>
      </pc:sldChg>
      <pc:sldChg chg="modTransition">
        <pc:chgData name="Stephen Ullrich" userId="1b401ee6c06dbda1" providerId="LiveId" clId="{9C585C23-0F95-43E6-9ABA-10CAF6D594DB}" dt="2026-04-22T21:48:55.426" v="52"/>
        <pc:sldMkLst>
          <pc:docMk/>
          <pc:sldMk cId="668094014" sldId="273"/>
        </pc:sldMkLst>
      </pc:sldChg>
      <pc:sldChg chg="del setBg">
        <pc:chgData name="Stephen Ullrich" userId="1b401ee6c06dbda1" providerId="LiveId" clId="{9C585C23-0F95-43E6-9ABA-10CAF6D594DB}" dt="2026-04-22T22:08:07.558" v="61" actId="2696"/>
        <pc:sldMkLst>
          <pc:docMk/>
          <pc:sldMk cId="1701843516" sldId="27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4E4D9-02C4-2C57-C311-AC527734B3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1B18B6-5CB5-F7F9-29E9-B14A22222D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23493A-BD0B-EF1C-6982-C4F85BF87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EC146-6716-4A60-BAF4-CCDD907CC7BF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59BFDD-9633-8ADF-19E3-65ACBC871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1A845A-494A-19A8-9016-C7EF1E561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22700-05F2-46E7-99DC-F6FB65F9A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105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1FB66-A174-698A-84BD-468AD78E8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B39D1F-9156-8E7A-34FB-2D37E07FC1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04C7B6-BC9B-F385-0BD2-D711602EF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EC146-6716-4A60-BAF4-CCDD907CC7BF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E428C-681A-62E6-D7D8-67BAFFDB0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3EA8BE-6500-FB01-B2EC-328BBB27C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22700-05F2-46E7-99DC-F6FB65F9A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537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8532C6-B57C-1FC4-1541-C1D3DF9C53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5689C2-1E3D-F449-4240-79A3535F84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A528BE-BE67-68C8-CDCD-CA6E421C5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EC146-6716-4A60-BAF4-CCDD907CC7BF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E95E32-D9E3-0620-C601-7F7BD0F0F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85E8F7-E12A-AC07-C40F-0C2CD2EF2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22700-05F2-46E7-99DC-F6FB65F9A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670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90A88-77A4-0AE6-6349-DF2ECE4AF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0C6B71-50AC-02F2-673A-3E3F2E4C1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7DE1A5-86BC-0675-6F78-4CDE2445C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EC146-6716-4A60-BAF4-CCDD907CC7BF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865B5F-929A-5A08-2D60-DC0A8A085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FE1F7-AA79-F279-716C-6F6F5E75B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22700-05F2-46E7-99DC-F6FB65F9A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35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739C8-000D-B6F3-9482-AE13FB8A4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081C74-B89B-B9AC-F0B0-4360B6A0A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B0B55E-7795-08EA-D137-D87D0679C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EC146-6716-4A60-BAF4-CCDD907CC7BF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DA6CCA-7144-6C62-FF65-1753CDE2B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F6E7D0-B9FB-79B2-FCE1-19F0BC0DA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22700-05F2-46E7-99DC-F6FB65F9A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211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2B950-2513-1958-416C-795D2AB04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D75A0-2A79-A1C6-0F2D-60404D53D9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3F0A73-9176-6985-71DD-B9F2913A85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7B9E85-D5AD-EC45-B568-663124027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EC146-6716-4A60-BAF4-CCDD907CC7BF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039BC2-9777-1B36-FD59-CA6FF8008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4AC8D6-2098-A425-DFFB-9586FBF1E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22700-05F2-46E7-99DC-F6FB65F9A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562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1A75F-39BB-BD42-64F2-C4BD526E8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54B768-24EA-E6BB-64A9-082563C0F1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418556-2170-D93B-BE73-C6897AC73E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86340B-227A-FF33-D9AF-FC98ED2D5A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C4B454-6455-672B-89C3-1EF81FCED6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865515-F289-A247-1A5D-0741BE267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EC146-6716-4A60-BAF4-CCDD907CC7BF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498819-15C2-BB5D-D5A5-C7C1BB3C1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064708-104E-EFAD-3BB1-2B3C2A04C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22700-05F2-46E7-99DC-F6FB65F9A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926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F0120-41D2-D85E-EFB2-BAAC99C4A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3BFA1F-081D-27AA-C8A0-BF776F9D0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EC146-6716-4A60-BAF4-CCDD907CC7BF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72B6E4-8EC6-50DC-5D7E-545170749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759FA6-3EEA-F03C-4E38-8FE4D103C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22700-05F2-46E7-99DC-F6FB65F9A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973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01FADA-2E26-50AF-061D-677109643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EC146-6716-4A60-BAF4-CCDD907CC7BF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118E76-8CAD-C421-862F-165539F27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8ADA74-D637-0FB5-7ED9-9AA89741D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22700-05F2-46E7-99DC-F6FB65F9A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394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AA076-AA32-717D-F262-4382AB471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7C60B-3177-898B-7BD0-9929081667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0B2E3E-0F20-30B5-1E23-77E0963264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D1911E-33DD-968F-9818-F90324AE7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EC146-6716-4A60-BAF4-CCDD907CC7BF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B38195-F0B2-2229-7A04-ECD19C618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8CB20A-837A-A15F-4DA9-62C0E730F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22700-05F2-46E7-99DC-F6FB65F9A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687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9E570-3C46-6896-A49F-403406E16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949CD3-A2BA-8DDD-A0DC-A151662DBB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F0471F-21AF-0EDB-053D-205ADB131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269563-0B05-0CBB-7651-166E7A7A2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EC146-6716-4A60-BAF4-CCDD907CC7BF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40D4C2-F20C-F0C2-7A62-C2E785FA0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B85778-0B84-D010-94E9-74E1EC331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22700-05F2-46E7-99DC-F6FB65F9A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948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2F60B0-001E-40A3-1698-AA1193B86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7B166E-C5F3-184D-3085-544CA18AFB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33B900-AC28-1107-C1DB-DC2690E549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2EC146-6716-4A60-BAF4-CCDD907CC7BF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44E94-37D2-CE67-D68C-2C387C6A1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D08CDB-0E66-F8BD-4115-F8F260F77C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322700-05F2-46E7-99DC-F6FB65F9A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76059-63EC-55BC-EC13-1BE1CFBCE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69905" y="894398"/>
            <a:ext cx="8854457" cy="2387600"/>
          </a:xfrm>
        </p:spPr>
        <p:txBody>
          <a:bodyPr>
            <a:noAutofit/>
          </a:bodyPr>
          <a:lstStyle/>
          <a:p>
            <a:r>
              <a:rPr lang="en-US" sz="6400" dirty="0"/>
              <a:t>Revolutionary War Ancestor</a:t>
            </a:r>
            <a:br>
              <a:rPr lang="en-US" sz="6400" dirty="0"/>
            </a:br>
            <a:r>
              <a:rPr lang="en-US" sz="6400" dirty="0"/>
              <a:t>Book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FE3F3A-8DA6-E4F1-A02A-05D0143967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69905" y="3873713"/>
            <a:ext cx="9144000" cy="848042"/>
          </a:xfrm>
        </p:spPr>
        <p:txBody>
          <a:bodyPr>
            <a:normAutofit/>
          </a:bodyPr>
          <a:lstStyle/>
          <a:p>
            <a:r>
              <a:rPr lang="en-US" sz="2800"/>
              <a:t>Wendy McGuire</a:t>
            </a: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60DFB6-4489-18B1-0322-5BD509D11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26841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246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6F791-1BC6-C692-0EDD-8961A23E6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033D1-E22D-A3D5-0298-4FB5C82ED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C97519-D4A8-3931-3849-7675682AF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795" y="0"/>
            <a:ext cx="110444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4090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520A1-5394-CFFC-75E4-FCA6FD6C5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0EB78-3761-C356-8457-35BC7FD4E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964419-9E37-FAF0-B5DB-8F70E7046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966" y="0"/>
            <a:ext cx="109700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970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3ABFB-9802-3621-DA7E-35142C6DF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B992C-866F-898D-CC19-223E886D31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2022FD-7970-022D-DD13-D1F88424D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458" y="0"/>
            <a:ext cx="109590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5307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A0B67-7258-792E-21B5-C8727691C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74962-1FD9-9316-852C-BD501304B1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264026-C1B1-AD1E-0AC6-913F40519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720" y="0"/>
            <a:ext cx="109905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336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10F1A-FB10-003A-7906-7F277F8A7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0AA27D-B5E3-9D77-D814-4DF4DCE83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E13F02-C585-DA8F-06BC-839B746DE4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984" y="0"/>
            <a:ext cx="110220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9226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CF44A-6082-8CA7-0C6F-FC5792D87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1A07F8-1846-0E48-EEE2-F78E32A3B2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A358BB-7D42-4A4E-A838-E3729B41B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72" y="0"/>
            <a:ext cx="109318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1197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864F3D3-6A1F-7598-DCBA-94A5DE6A68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6421" y="113985"/>
            <a:ext cx="5324817" cy="666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257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88ED8-A36E-0E85-AF26-01BF83123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A387722-C143-2B11-55F0-62EE3B4B1D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3024" y="231493"/>
            <a:ext cx="5057410" cy="6395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0940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9BDF034-87F0-ABB1-D83F-17E219039B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82190" y="317810"/>
            <a:ext cx="4993459" cy="622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290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2DFDE1D-0BDB-3F7E-205F-474AD684E2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2774" y="144016"/>
            <a:ext cx="5246451" cy="6569967"/>
          </a:xfrm>
          <a:prstGeom prst="rect">
            <a:avLst/>
          </a:prstGeom>
          <a:effectLst>
            <a:outerShdw blurRad="12700" sx="102000" sy="102000" algn="ctr" rotWithShape="0">
              <a:schemeClr val="bg2">
                <a:alpha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55648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18F162A-2643-4A69-86DB-1095E3A7DD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2048" y="159582"/>
            <a:ext cx="10409893" cy="6475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3311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9A502-A218-C133-7B2B-EA11FD2D8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1E2508-6D6E-A92B-789D-47D737FFD3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B71C4F-C07C-3FAD-3E64-741D0AA540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5" y="312234"/>
            <a:ext cx="10544133" cy="654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223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C82B8-B69F-36A0-12AA-13A27C71A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8BD223-621A-D580-496B-FD6C48615B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881" y="0"/>
            <a:ext cx="10515601" cy="656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8395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5C74F-1653-7CB8-1ACF-B86344593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2CEF24A-18A1-1DA3-2C7A-8907EF4FF4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0699" y="440912"/>
            <a:ext cx="10023676" cy="621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7749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DDCA8-29C5-BFAF-D17B-4229725AF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E74502A-DB4F-F8F3-BC38-AA885DC0D0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7900" y="405115"/>
            <a:ext cx="10143244" cy="635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9681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AE78C23-FD42-B59B-2662-BEC09689CA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6302" y="0"/>
            <a:ext cx="110641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7943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7</Words>
  <Application>Microsoft Office PowerPoint</Application>
  <PresentationFormat>Widescreen</PresentationFormat>
  <Paragraphs>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Office Theme</vt:lpstr>
      <vt:lpstr>Revolutionary War Ancestor Book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Stephen Ullrich</dc:creator>
  <cp:lastModifiedBy>W McG</cp:lastModifiedBy>
  <cp:revision>5</cp:revision>
  <dcterms:created xsi:type="dcterms:W3CDTF">2026-04-21T20:35:12Z</dcterms:created>
  <dcterms:modified xsi:type="dcterms:W3CDTF">2026-06-11T12:52:02Z</dcterms:modified>
</cp:coreProperties>
</file>